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9" r:id="rId4"/>
    <p:sldId id="279" r:id="rId5"/>
    <p:sldId id="257" r:id="rId6"/>
    <p:sldId id="280" r:id="rId7"/>
    <p:sldId id="258" r:id="rId8"/>
    <p:sldId id="281" r:id="rId9"/>
    <p:sldId id="259" r:id="rId10"/>
    <p:sldId id="282" r:id="rId11"/>
    <p:sldId id="260" r:id="rId12"/>
    <p:sldId id="283" r:id="rId13"/>
    <p:sldId id="261" r:id="rId14"/>
    <p:sldId id="284" r:id="rId15"/>
    <p:sldId id="262" r:id="rId16"/>
    <p:sldId id="285" r:id="rId17"/>
    <p:sldId id="263" r:id="rId18"/>
    <p:sldId id="286" r:id="rId19"/>
    <p:sldId id="264" r:id="rId20"/>
    <p:sldId id="287" r:id="rId21"/>
    <p:sldId id="265" r:id="rId22"/>
    <p:sldId id="288" r:id="rId23"/>
    <p:sldId id="266" r:id="rId24"/>
    <p:sldId id="289" r:id="rId25"/>
    <p:sldId id="267" r:id="rId26"/>
    <p:sldId id="290" r:id="rId27"/>
    <p:sldId id="270" r:id="rId28"/>
    <p:sldId id="291" r:id="rId29"/>
    <p:sldId id="271" r:id="rId30"/>
    <p:sldId id="292" r:id="rId31"/>
    <p:sldId id="272" r:id="rId32"/>
    <p:sldId id="293" r:id="rId33"/>
    <p:sldId id="273" r:id="rId34"/>
    <p:sldId id="294" r:id="rId35"/>
    <p:sldId id="274" r:id="rId36"/>
    <p:sldId id="295" r:id="rId37"/>
    <p:sldId id="275" r:id="rId38"/>
    <p:sldId id="296" r:id="rId39"/>
    <p:sldId id="276" r:id="rId40"/>
    <p:sldId id="297" r:id="rId41"/>
    <p:sldId id="27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70" d="100"/>
          <a:sy n="170" d="100"/>
        </p:scale>
        <p:origin x="19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3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1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3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69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82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4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64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5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11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4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8F0CA-0A03-496C-B1D3-B31EABC6D30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73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6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3063" y="49772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img.bg-app-01 {</a:t>
            </a:r>
          </a:p>
          <a:p>
            <a:r>
              <a:rPr lang="ko-KR" altLang="en-US" dirty="0"/>
              <a:t>  width: 460px;</a:t>
            </a:r>
          </a:p>
          <a:p>
            <a:r>
              <a:rPr lang="ko-KR" altLang="en-US" dirty="0"/>
              <a:t>  height: 460px;</a:t>
            </a:r>
          </a:p>
          <a:p>
            <a:r>
              <a:rPr lang="ko-KR" altLang="en-US" dirty="0"/>
              <a:t>  margin: 9px 20px 20px 590px;</a:t>
            </a:r>
          </a:p>
          <a:p>
            <a:r>
              <a:rPr lang="ko-KR" altLang="en-US" dirty="0"/>
              <a:t>  padding: 51px 40px 26px;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90932" y="368984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src="img/bg-app-01.png"</a:t>
            </a:r>
          </a:p>
          <a:p>
            <a:r>
              <a:rPr lang="ko-KR" altLang="en-US" dirty="0"/>
              <a:t>     srcset="img/bg-app-01@2x.png 2x,</a:t>
            </a:r>
          </a:p>
          <a:p>
            <a:r>
              <a:rPr lang="ko-KR" altLang="en-US" dirty="0"/>
              <a:t>             img/bg-app-01@3x.png 3x"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src="img/bg-app-01.svg"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src="img/bg-app-01.webp"</a:t>
            </a:r>
          </a:p>
          <a:p>
            <a:r>
              <a:rPr lang="ko-KR" altLang="en-US" dirty="0"/>
              <a:t>     srcset="img/bg-app-01@2x.webp 2x,</a:t>
            </a:r>
          </a:p>
          <a:p>
            <a:r>
              <a:rPr lang="ko-KR" altLang="en-US" dirty="0"/>
              <a:t>             img/bg-app-01@3x.webp 3x"</a:t>
            </a:r>
          </a:p>
          <a:p>
            <a:r>
              <a:rPr lang="ko-KR" altLang="en-US" dirty="0"/>
              <a:t>     class="bg-app-01"&gt;</a:t>
            </a:r>
          </a:p>
        </p:txBody>
      </p:sp>
    </p:spTree>
    <p:extLst>
      <p:ext uri="{BB962C8B-B14F-4D97-AF65-F5344CB8AC3E}">
        <p14:creationId xmlns:p14="http://schemas.microsoft.com/office/powerpoint/2010/main" val="660585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1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9443" y="38737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img.icon-setting {</a:t>
            </a:r>
          </a:p>
          <a:p>
            <a:r>
              <a:rPr lang="ko-KR" altLang="en-US" dirty="0"/>
              <a:t>  width: 120px;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0 132px 32px 128px;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9950" y="22429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src="img/icon-setting.png"</a:t>
            </a:r>
          </a:p>
          <a:p>
            <a:r>
              <a:rPr lang="ko-KR" altLang="en-US" dirty="0"/>
              <a:t>     srcset="img/icon-setting@2x.png 2x,</a:t>
            </a:r>
          </a:p>
          <a:p>
            <a:r>
              <a:rPr lang="ko-KR" altLang="en-US" dirty="0"/>
              <a:t>             img/icon-setting@3x.png 3x"</a:t>
            </a:r>
          </a:p>
          <a:p>
            <a:r>
              <a:rPr lang="ko-KR" altLang="en-US" dirty="0"/>
              <a:t>     class="icon-setting"&gt;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src="img/icon-setting.svg"</a:t>
            </a:r>
          </a:p>
          <a:p>
            <a:r>
              <a:rPr lang="ko-KR" altLang="en-US" dirty="0"/>
              <a:t>     class="icon-setting"&gt;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src="img/icon-setting.webp"</a:t>
            </a:r>
          </a:p>
          <a:p>
            <a:r>
              <a:rPr lang="ko-KR" altLang="en-US" dirty="0"/>
              <a:t>     srcset="img/icon-setting@2x.webp 2x,</a:t>
            </a:r>
          </a:p>
          <a:p>
            <a:r>
              <a:rPr lang="ko-KR" altLang="en-US" dirty="0"/>
              <a:t>             img/icon-setting@3x.webp 3x"</a:t>
            </a:r>
          </a:p>
          <a:p>
            <a:r>
              <a:rPr lang="ko-KR" altLang="en-US" dirty="0"/>
              <a:t>     class="icon-setting"&gt;</a:t>
            </a:r>
          </a:p>
        </p:txBody>
      </p:sp>
    </p:spTree>
    <p:extLst>
      <p:ext uri="{BB962C8B-B14F-4D97-AF65-F5344CB8AC3E}">
        <p14:creationId xmlns:p14="http://schemas.microsoft.com/office/powerpoint/2010/main" val="392650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8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0384" y="81302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.Deploy-New-Service {</a:t>
            </a:r>
          </a:p>
          <a:p>
            <a:r>
              <a:rPr lang="ko-KR" altLang="en-US" dirty="0"/>
              <a:t>  width: 360px;</a:t>
            </a:r>
          </a:p>
          <a:p>
            <a:r>
              <a:rPr lang="ko-KR" altLang="en-US" dirty="0"/>
              <a:t>  height: 43px;</a:t>
            </a:r>
          </a:p>
          <a:p>
            <a:r>
              <a:rPr lang="ko-KR" altLang="en-US" dirty="0"/>
              <a:t>  margin: 32px 10px 68px;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1.25;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10445" y="12947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class="Deploy-New-Service"&gt;</a:t>
            </a:r>
          </a:p>
          <a:p>
            <a:r>
              <a:rPr lang="ko-KR" altLang="en-US" dirty="0"/>
              <a:t>  Deploy New Service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04375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19200" y="152787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img.btn-normal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68px 0 0;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58764" y="78567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src="img/btn-normal.png"</a:t>
            </a:r>
          </a:p>
          <a:p>
            <a:r>
              <a:rPr lang="ko-KR" altLang="en-US" dirty="0"/>
              <a:t>     srcset="img/btn-normal@2x.png 2x,</a:t>
            </a:r>
          </a:p>
          <a:p>
            <a:r>
              <a:rPr lang="ko-KR" altLang="en-US" dirty="0"/>
              <a:t>             img/btn-normal@3x.png 3x"</a:t>
            </a:r>
          </a:p>
          <a:p>
            <a:r>
              <a:rPr lang="ko-KR" altLang="en-US" dirty="0"/>
              <a:t>     class="btn-normal"&gt;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src="img/btn-normal.svg"</a:t>
            </a:r>
          </a:p>
          <a:p>
            <a:r>
              <a:rPr lang="ko-KR" altLang="en-US" dirty="0"/>
              <a:t>     class="btn-normal"&gt;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src="img/btn-normal.webp"</a:t>
            </a:r>
          </a:p>
          <a:p>
            <a:r>
              <a:rPr lang="ko-KR" altLang="en-US" dirty="0"/>
              <a:t>     srcset="img/btn-normal@2x.webp 2x,</a:t>
            </a:r>
          </a:p>
          <a:p>
            <a:r>
              <a:rPr lang="ko-KR" altLang="en-US" dirty="0"/>
              <a:t>             img/btn-normal@3x.webp 3x"</a:t>
            </a:r>
          </a:p>
          <a:p>
            <a:r>
              <a:rPr lang="ko-KR" altLang="en-US" dirty="0"/>
              <a:t>     class="btn-normal"&gt;</a:t>
            </a:r>
          </a:p>
        </p:txBody>
      </p:sp>
    </p:spTree>
    <p:extLst>
      <p:ext uri="{BB962C8B-B14F-4D97-AF65-F5344CB8AC3E}">
        <p14:creationId xmlns:p14="http://schemas.microsoft.com/office/powerpoint/2010/main" val="280304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4638" y="824199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50015" y="1747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Start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29508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91560" y="44524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&lt;!-- jpg --&gt;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/img-car-1300-x-620.jpg"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srcset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/img-car-1300-x-620@2x.jpg 2x,</a:t>
            </a:r>
          </a:p>
          <a:p>
            <a:r>
              <a:rPr lang="en-US" altLang="ko-KR" dirty="0"/>
              <a:t>             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/img-car-1300-x-620@3x.jpg 3x"</a:t>
            </a:r>
          </a:p>
          <a:p>
            <a:r>
              <a:rPr lang="en-US" altLang="ko-KR" dirty="0"/>
              <a:t>     class="img-car-1300x620"&gt;</a:t>
            </a:r>
          </a:p>
          <a:p>
            <a:endParaRPr lang="en-US" altLang="ko-KR" dirty="0"/>
          </a:p>
          <a:p>
            <a:r>
              <a:rPr lang="en-US" altLang="ko-KR" dirty="0"/>
              <a:t>&lt;!-- </a:t>
            </a:r>
            <a:r>
              <a:rPr lang="en-US" altLang="ko-KR" dirty="0" err="1"/>
              <a:t>png</a:t>
            </a:r>
            <a:r>
              <a:rPr lang="en-US" altLang="ko-KR" dirty="0"/>
              <a:t> --&gt;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/img-car-1300-x-620.png"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srcset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/img-car-1300-x-620@2x.png 2x,</a:t>
            </a:r>
          </a:p>
          <a:p>
            <a:r>
              <a:rPr lang="en-US" altLang="ko-KR" dirty="0"/>
              <a:t>             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/img-car-1300-x-620@3x.png 3x"</a:t>
            </a:r>
          </a:p>
          <a:p>
            <a:r>
              <a:rPr lang="en-US" altLang="ko-KR" dirty="0"/>
              <a:t>     class="img-car-1300x620"&gt;</a:t>
            </a:r>
          </a:p>
          <a:p>
            <a:endParaRPr lang="en-US" altLang="ko-KR" dirty="0"/>
          </a:p>
          <a:p>
            <a:r>
              <a:rPr lang="en-US" altLang="ko-KR" dirty="0"/>
              <a:t>&lt;!-- </a:t>
            </a:r>
            <a:r>
              <a:rPr lang="en-US" altLang="ko-KR" dirty="0" err="1"/>
              <a:t>webp</a:t>
            </a:r>
            <a:r>
              <a:rPr lang="en-US" altLang="ko-KR" dirty="0"/>
              <a:t> --&gt;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/img-car-1300-x-620.webp"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srcset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/img-car-1300-x-620@2x.webp 2x,</a:t>
            </a:r>
          </a:p>
          <a:p>
            <a:r>
              <a:rPr lang="en-US" altLang="ko-KR" dirty="0"/>
              <a:t>             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/img-car-1300-x-620@3x.webp 3x"</a:t>
            </a:r>
          </a:p>
          <a:p>
            <a:r>
              <a:rPr lang="en-US" altLang="ko-KR" dirty="0"/>
              <a:t>     class="img-car-1300x620"&gt;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15701" y="4857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img.img-car-1300x620 {</a:t>
            </a:r>
          </a:p>
          <a:p>
            <a:r>
              <a:rPr lang="ko-KR" altLang="en-US" dirty="0"/>
              <a:t>  width: 1300px;</a:t>
            </a:r>
          </a:p>
          <a:p>
            <a:r>
              <a:rPr lang="ko-KR" altLang="en-US" dirty="0"/>
              <a:t>  height: 620px;</a:t>
            </a:r>
          </a:p>
          <a:p>
            <a:r>
              <a:rPr lang="ko-KR" altLang="en-US" dirty="0"/>
              <a:t>  margin: 279px 90px 0 0;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3888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71960" y="93756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img.bg-app-01 {</a:t>
            </a:r>
          </a:p>
          <a:p>
            <a:r>
              <a:rPr lang="ko-KR" altLang="en-US" dirty="0"/>
              <a:t>  width: 460px;</a:t>
            </a:r>
          </a:p>
          <a:p>
            <a:r>
              <a:rPr lang="ko-KR" altLang="en-US" dirty="0"/>
              <a:t>  height: 460px;</a:t>
            </a:r>
          </a:p>
          <a:p>
            <a:r>
              <a:rPr lang="ko-KR" altLang="en-US" dirty="0"/>
              <a:t>  margin: 9px 0 20px 20px;</a:t>
            </a:r>
          </a:p>
          <a:p>
            <a:r>
              <a:rPr lang="ko-KR" altLang="en-US" dirty="0"/>
              <a:t>  padding: 51px 40px 26px;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29828" y="61783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src="img/bg-app-01.png"</a:t>
            </a:r>
          </a:p>
          <a:p>
            <a:r>
              <a:rPr lang="ko-KR" altLang="en-US" dirty="0"/>
              <a:t>     srcset="img/bg-app-01@2x.png 2x,</a:t>
            </a:r>
          </a:p>
          <a:p>
            <a:r>
              <a:rPr lang="ko-KR" altLang="en-US" dirty="0"/>
              <a:t>             img/bg-app-01@3x.png 3x"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src="img/bg-app-01.svg"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src="img/bg-app-01.webp"</a:t>
            </a:r>
          </a:p>
          <a:p>
            <a:r>
              <a:rPr lang="ko-KR" altLang="en-US" dirty="0"/>
              <a:t>     srcset="img/bg-app-01@2x.webp 2x,</a:t>
            </a:r>
          </a:p>
          <a:p>
            <a:r>
              <a:rPr lang="ko-KR" altLang="en-US" dirty="0"/>
              <a:t>             img/bg-app-01@3x.webp 3x"</a:t>
            </a:r>
          </a:p>
          <a:p>
            <a:r>
              <a:rPr lang="ko-KR" altLang="en-US" dirty="0"/>
              <a:t>     class="bg-app-01"&gt;</a:t>
            </a:r>
          </a:p>
        </p:txBody>
      </p:sp>
    </p:spTree>
    <p:extLst>
      <p:ext uri="{BB962C8B-B14F-4D97-AF65-F5344CB8AC3E}">
        <p14:creationId xmlns:p14="http://schemas.microsoft.com/office/powerpoint/2010/main" val="219016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9483" y="60150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img.icon-download {</a:t>
            </a:r>
          </a:p>
          <a:p>
            <a:r>
              <a:rPr lang="ko-KR" altLang="en-US" dirty="0"/>
              <a:t>  width: 120px;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0 130px 32px;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102506" y="60150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src="img/icon-download.png"</a:t>
            </a:r>
          </a:p>
          <a:p>
            <a:r>
              <a:rPr lang="ko-KR" altLang="en-US" dirty="0"/>
              <a:t>     srcset="img/icon-download@2x.png 2x,</a:t>
            </a:r>
          </a:p>
          <a:p>
            <a:r>
              <a:rPr lang="ko-KR" altLang="en-US" dirty="0"/>
              <a:t>             img/icon-download@3x.png 3x"</a:t>
            </a:r>
          </a:p>
          <a:p>
            <a:r>
              <a:rPr lang="ko-KR" altLang="en-US" dirty="0"/>
              <a:t>     class="icon-download"&gt;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src="img/icon-download.svg"</a:t>
            </a:r>
          </a:p>
          <a:p>
            <a:r>
              <a:rPr lang="ko-KR" altLang="en-US" dirty="0"/>
              <a:t>     class="icon-download"&gt;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src="img/icon-download.webp"</a:t>
            </a:r>
          </a:p>
          <a:p>
            <a:r>
              <a:rPr lang="ko-KR" altLang="en-US" dirty="0"/>
              <a:t>     srcset="img/icon-download@2x.webp 2x,</a:t>
            </a:r>
          </a:p>
          <a:p>
            <a:r>
              <a:rPr lang="ko-KR" altLang="en-US" dirty="0"/>
              <a:t>             img/icon-download@3x.webp 3x"</a:t>
            </a:r>
          </a:p>
          <a:p>
            <a:r>
              <a:rPr lang="ko-KR" altLang="en-US" dirty="0"/>
              <a:t>     class="icon-download"&gt;</a:t>
            </a:r>
          </a:p>
        </p:txBody>
      </p:sp>
    </p:spTree>
    <p:extLst>
      <p:ext uri="{BB962C8B-B14F-4D97-AF65-F5344CB8AC3E}">
        <p14:creationId xmlns:p14="http://schemas.microsoft.com/office/powerpoint/2010/main" val="234307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9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3696" y="84195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.Deploy-Upgrade-Service {</a:t>
            </a:r>
          </a:p>
          <a:p>
            <a:r>
              <a:rPr lang="ko-KR" altLang="en-US" dirty="0"/>
              <a:t>  width: 360px;</a:t>
            </a:r>
          </a:p>
          <a:p>
            <a:r>
              <a:rPr lang="ko-KR" altLang="en-US" dirty="0"/>
              <a:t>  height: 43px;</a:t>
            </a:r>
          </a:p>
          <a:p>
            <a:r>
              <a:rPr lang="ko-KR" altLang="en-US" dirty="0"/>
              <a:t>  margin: 32px 10px 68px;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1.25;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82855" y="17519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class="Deploy-Upgrade-Service"&gt;</a:t>
            </a:r>
          </a:p>
          <a:p>
            <a:r>
              <a:rPr lang="ko-KR" altLang="en-US" dirty="0"/>
              <a:t>  Deploy Upgrade Service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3037880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2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0936" y="119220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img.btn-disable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68px 0 0;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50420" y="866695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src="img/btn-disable.png"</a:t>
            </a:r>
          </a:p>
          <a:p>
            <a:r>
              <a:rPr lang="ko-KR" altLang="en-US" dirty="0"/>
              <a:t>     srcset="img/btn-disable@2x.png 2x,</a:t>
            </a:r>
          </a:p>
          <a:p>
            <a:r>
              <a:rPr lang="ko-KR" altLang="en-US" dirty="0"/>
              <a:t>             img/btn-disable@3x.png 3x"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src="img/btn-disable.svg"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src="img/btn-disable.webp"</a:t>
            </a:r>
          </a:p>
          <a:p>
            <a:r>
              <a:rPr lang="ko-KR" altLang="en-US" dirty="0"/>
              <a:t>     srcset="img/btn-disable@2x.webp 2x,</a:t>
            </a:r>
          </a:p>
          <a:p>
            <a:r>
              <a:rPr lang="ko-KR" altLang="en-US" dirty="0"/>
              <a:t>             img/btn-disable@3x.webp 3x"</a:t>
            </a:r>
          </a:p>
          <a:p>
            <a:r>
              <a:rPr lang="ko-KR" altLang="en-US" dirty="0"/>
              <a:t>     class="btn-disable"&gt;</a:t>
            </a:r>
          </a:p>
        </p:txBody>
      </p:sp>
    </p:spTree>
    <p:extLst>
      <p:ext uri="{BB962C8B-B14F-4D97-AF65-F5344CB8AC3E}">
        <p14:creationId xmlns:p14="http://schemas.microsoft.com/office/powerpoint/2010/main" val="1494214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52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09241" y="102675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#5c636a;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73165" y="17230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Upgrade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746707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86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54597" y="87390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img.bg-app-02 {</a:t>
            </a:r>
          </a:p>
          <a:p>
            <a:r>
              <a:rPr lang="ko-KR" altLang="en-US" dirty="0"/>
              <a:t>  width: 940px;</a:t>
            </a:r>
          </a:p>
          <a:p>
            <a:r>
              <a:rPr lang="ko-KR" altLang="en-US" dirty="0"/>
              <a:t>  height: 460px;</a:t>
            </a:r>
          </a:p>
          <a:p>
            <a:r>
              <a:rPr lang="ko-KR" altLang="en-US" dirty="0"/>
              <a:t>  margin: 20px 0 70px 590px;</a:t>
            </a:r>
          </a:p>
          <a:p>
            <a:r>
              <a:rPr lang="ko-KR" altLang="en-US" dirty="0"/>
              <a:t>  padding: 105px 40px 105px 85px;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189316" y="873905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src="img/bg-app-02.png"</a:t>
            </a:r>
          </a:p>
          <a:p>
            <a:r>
              <a:rPr lang="ko-KR" altLang="en-US" dirty="0"/>
              <a:t>     srcset="img/bg-app-02@2x.png 2x,</a:t>
            </a:r>
          </a:p>
          <a:p>
            <a:r>
              <a:rPr lang="ko-KR" altLang="en-US" dirty="0"/>
              <a:t>             img/bg-app-02@3x.png 3x"</a:t>
            </a:r>
          </a:p>
          <a:p>
            <a:r>
              <a:rPr lang="ko-KR" altLang="en-US" dirty="0"/>
              <a:t>     class="bg-app-02"&gt;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src="img/bg-app-02.svg"</a:t>
            </a:r>
          </a:p>
          <a:p>
            <a:r>
              <a:rPr lang="ko-KR" altLang="en-US" dirty="0"/>
              <a:t>     class="bg-app-02"&gt;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src="img/bg-app-02.webp"</a:t>
            </a:r>
          </a:p>
          <a:p>
            <a:r>
              <a:rPr lang="ko-KR" altLang="en-US" dirty="0"/>
              <a:t>     srcset="img/bg-app-02@2x.webp 2x,</a:t>
            </a:r>
          </a:p>
          <a:p>
            <a:r>
              <a:rPr lang="ko-KR" altLang="en-US" dirty="0"/>
              <a:t>             img/bg-app-02@3x.webp 3x"</a:t>
            </a:r>
          </a:p>
          <a:p>
            <a:r>
              <a:rPr lang="ko-KR" altLang="en-US" dirty="0"/>
              <a:t>     class="bg-app-02"&gt;</a:t>
            </a:r>
          </a:p>
        </p:txBody>
      </p:sp>
    </p:spTree>
    <p:extLst>
      <p:ext uri="{BB962C8B-B14F-4D97-AF65-F5344CB8AC3E}">
        <p14:creationId xmlns:p14="http://schemas.microsoft.com/office/powerpoint/2010/main" val="635637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5782" y="113972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img.icon-tehtering {</a:t>
            </a:r>
          </a:p>
          <a:p>
            <a:r>
              <a:rPr lang="ko-KR" altLang="en-US" dirty="0"/>
              <a:t>  width: 120px;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1px 195px 9px 120px;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28213" y="924568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src="img/icon-tehtering.png"</a:t>
            </a:r>
          </a:p>
          <a:p>
            <a:r>
              <a:rPr lang="ko-KR" altLang="en-US" dirty="0"/>
              <a:t>     srcset="img/icon-tehtering@2x.png 2x,</a:t>
            </a:r>
          </a:p>
          <a:p>
            <a:r>
              <a:rPr lang="ko-KR" altLang="en-US" dirty="0"/>
              <a:t>             img/icon-tehtering@3x.png 3x"</a:t>
            </a:r>
          </a:p>
          <a:p>
            <a:r>
              <a:rPr lang="ko-KR" altLang="en-US" dirty="0"/>
              <a:t>     class="icon-tehtering"&gt;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src="img/icon-tehtering.svg"</a:t>
            </a:r>
          </a:p>
          <a:p>
            <a:r>
              <a:rPr lang="ko-KR" altLang="en-US" dirty="0"/>
              <a:t>     class="icon-tehtering"&gt;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src="img/icon-tehtering.webp"</a:t>
            </a:r>
          </a:p>
          <a:p>
            <a:r>
              <a:rPr lang="ko-KR" altLang="en-US" dirty="0"/>
              <a:t>     srcset="img/icon-tehtering@2x.webp 2x,</a:t>
            </a:r>
          </a:p>
          <a:p>
            <a:r>
              <a:rPr lang="ko-KR" altLang="en-US" dirty="0"/>
              <a:t>             img/icon-tehtering@3x.webp 3x"</a:t>
            </a:r>
          </a:p>
          <a:p>
            <a:r>
              <a:rPr lang="ko-KR" altLang="en-US" dirty="0"/>
              <a:t>     class="icon-tehtering"&gt;</a:t>
            </a:r>
          </a:p>
        </p:txBody>
      </p:sp>
    </p:spTree>
    <p:extLst>
      <p:ext uri="{BB962C8B-B14F-4D97-AF65-F5344CB8AC3E}">
        <p14:creationId xmlns:p14="http://schemas.microsoft.com/office/powerpoint/2010/main" val="1555141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8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97666" y="92876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.Software-Defined-Network {</a:t>
            </a:r>
          </a:p>
          <a:p>
            <a:r>
              <a:rPr lang="ko-KR" altLang="en-US" dirty="0"/>
              <a:t>  width: 360px;</a:t>
            </a:r>
          </a:p>
          <a:p>
            <a:r>
              <a:rPr lang="ko-KR" altLang="en-US" dirty="0"/>
              <a:t>  height: 83px;</a:t>
            </a:r>
          </a:p>
          <a:p>
            <a:r>
              <a:rPr lang="ko-KR" altLang="en-US" dirty="0"/>
              <a:t>  margin: 30px 75px 16px 0;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1.25;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0" y="2400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class="Software-Defined-Network"&gt;</a:t>
            </a:r>
          </a:p>
          <a:p>
            <a:r>
              <a:rPr lang="ko-KR" altLang="en-US" dirty="0"/>
              <a:t>  Software-Defined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595089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70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9832" y="123850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img.btn-disable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0 10px 75px;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01833" y="79724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src="img/btn-disable.png"</a:t>
            </a:r>
          </a:p>
          <a:p>
            <a:r>
              <a:rPr lang="ko-KR" altLang="en-US" dirty="0"/>
              <a:t>     srcset="img/btn-disable@2x.png 2x,</a:t>
            </a:r>
          </a:p>
          <a:p>
            <a:r>
              <a:rPr lang="ko-KR" altLang="en-US" dirty="0"/>
              <a:t>             img/btn-disable@3x.png 3x"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src="img/btn-disable.svg"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src="img/btn-disable.webp"</a:t>
            </a:r>
          </a:p>
          <a:p>
            <a:r>
              <a:rPr lang="ko-KR" altLang="en-US" dirty="0"/>
              <a:t>     srcset="img/btn-disable@2x.webp 2x,</a:t>
            </a:r>
          </a:p>
          <a:p>
            <a:r>
              <a:rPr lang="ko-KR" altLang="en-US" dirty="0"/>
              <a:t>             img/btn-disable@3x.webp 3x"</a:t>
            </a:r>
          </a:p>
          <a:p>
            <a:r>
              <a:rPr lang="ko-KR" altLang="en-US" dirty="0"/>
              <a:t>     class="btn-disable"&gt;</a:t>
            </a:r>
          </a:p>
        </p:txBody>
      </p:sp>
    </p:spTree>
    <p:extLst>
      <p:ext uri="{BB962C8B-B14F-4D97-AF65-F5344CB8AC3E}">
        <p14:creationId xmlns:p14="http://schemas.microsoft.com/office/powerpoint/2010/main" val="2033984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71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09240" y="103833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#5c636a;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11792" y="20186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Enable</a:t>
            </a:r>
          </a:p>
          <a:p>
            <a:r>
              <a:rPr lang="ko-KR" altLang="en-US" dirty="0"/>
              <a:t>  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686971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0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9443" y="38198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img.btn-reset-normal {</a:t>
            </a:r>
          </a:p>
          <a:p>
            <a:r>
              <a:rPr lang="ko-KR" altLang="en-US" dirty="0"/>
              <a:t>  width: 260px;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0 590px 279px 60px;</a:t>
            </a:r>
          </a:p>
          <a:p>
            <a:r>
              <a:rPr lang="ko-KR" altLang="en-US" dirty="0"/>
              <a:t>  padding: 29px 36px 31px 48px;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91873" y="381981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src="img/btn-reset-normal.png"</a:t>
            </a:r>
          </a:p>
          <a:p>
            <a:r>
              <a:rPr lang="ko-KR" altLang="en-US" dirty="0"/>
              <a:t>     srcset="img/btn-reset-normal@2x.png 2x,</a:t>
            </a:r>
          </a:p>
          <a:p>
            <a:r>
              <a:rPr lang="ko-KR" altLang="en-US" dirty="0"/>
              <a:t>             img/btn-reset-normal@3x.png 3x"</a:t>
            </a:r>
          </a:p>
          <a:p>
            <a:r>
              <a:rPr lang="ko-KR" altLang="en-US" dirty="0"/>
              <a:t>     class="btn-reset-normal"&gt;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src="img/btn-reset-normal.svg"</a:t>
            </a:r>
          </a:p>
          <a:p>
            <a:r>
              <a:rPr lang="ko-KR" altLang="en-US" dirty="0"/>
              <a:t>     class="btn-reset-normal"&gt;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src="img/btn-reset-normal.webp"</a:t>
            </a:r>
          </a:p>
          <a:p>
            <a:r>
              <a:rPr lang="ko-KR" altLang="en-US" dirty="0"/>
              <a:t>     srcset="img/btn-reset-normal@2x.webp 2x,</a:t>
            </a:r>
          </a:p>
          <a:p>
            <a:r>
              <a:rPr lang="ko-KR" altLang="en-US" dirty="0"/>
              <a:t>             img/btn-reset-normal@3x.webp 3x"</a:t>
            </a:r>
          </a:p>
          <a:p>
            <a:r>
              <a:rPr lang="ko-KR" altLang="en-US" dirty="0"/>
              <a:t>     class="btn-reset-normal"&gt;</a:t>
            </a:r>
          </a:p>
        </p:txBody>
      </p:sp>
    </p:spTree>
    <p:extLst>
      <p:ext uri="{BB962C8B-B14F-4D97-AF65-F5344CB8AC3E}">
        <p14:creationId xmlns:p14="http://schemas.microsoft.com/office/powerpoint/2010/main" val="271851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9833" y="143527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img.btn-disable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9px 0 0 75px;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47863" y="774098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src="img/btn-disable.png"</a:t>
            </a:r>
          </a:p>
          <a:p>
            <a:r>
              <a:rPr lang="ko-KR" altLang="en-US" dirty="0"/>
              <a:t>     srcset="img/btn-disable@2x.png 2x,</a:t>
            </a:r>
          </a:p>
          <a:p>
            <a:r>
              <a:rPr lang="ko-KR" altLang="en-US" dirty="0"/>
              <a:t>             img/btn-disable@3x.png 3x"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src="img/btn-disable.svg"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src="img/btn-disable.webp"</a:t>
            </a:r>
          </a:p>
          <a:p>
            <a:r>
              <a:rPr lang="ko-KR" altLang="en-US" dirty="0"/>
              <a:t>     srcset="img/btn-disable@2x.webp 2x,</a:t>
            </a:r>
          </a:p>
          <a:p>
            <a:r>
              <a:rPr lang="ko-KR" altLang="en-US" dirty="0"/>
              <a:t>             img/btn-disable@3x.webp 3x"</a:t>
            </a:r>
          </a:p>
          <a:p>
            <a:r>
              <a:rPr lang="ko-KR" altLang="en-US" dirty="0"/>
              <a:t>     class="btn-disable"&gt;</a:t>
            </a:r>
          </a:p>
        </p:txBody>
      </p:sp>
    </p:spTree>
    <p:extLst>
      <p:ext uri="{BB962C8B-B14F-4D97-AF65-F5344CB8AC3E}">
        <p14:creationId xmlns:p14="http://schemas.microsoft.com/office/powerpoint/2010/main" val="109283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73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0385" y="128718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#5c636a;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1402" y="19024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Disable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4210277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648"/>
            <a:ext cx="12192000" cy="51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64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655" y="7082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img.pg-loading-s-075 {</a:t>
            </a:r>
          </a:p>
          <a:p>
            <a:r>
              <a:rPr lang="ko-KR" altLang="en-US" dirty="0"/>
              <a:t>  width: 250px;</a:t>
            </a:r>
          </a:p>
          <a:p>
            <a:r>
              <a:rPr lang="ko-KR" altLang="en-US" dirty="0"/>
              <a:t>  height: 250px;</a:t>
            </a:r>
          </a:p>
          <a:p>
            <a:r>
              <a:rPr lang="ko-KR" altLang="en-US" dirty="0"/>
              <a:t>  margin: 0 41px 42px;</a:t>
            </a:r>
          </a:p>
          <a:p>
            <a:r>
              <a:rPr lang="ko-KR" altLang="en-US" dirty="0"/>
              <a:t>  padding: 69px 35px 75px;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48025" y="708212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jpg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src="img/pg-loading-s-075.jpg"</a:t>
            </a:r>
          </a:p>
          <a:p>
            <a:r>
              <a:rPr lang="ko-KR" altLang="en-US" dirty="0"/>
              <a:t>     srcset="img/pg-loading-s-075@2x.jpg 2x,</a:t>
            </a:r>
          </a:p>
          <a:p>
            <a:r>
              <a:rPr lang="ko-KR" altLang="en-US" dirty="0"/>
              <a:t>             img/pg-loading-s-075@3x.jpg 3x"</a:t>
            </a:r>
          </a:p>
          <a:p>
            <a:r>
              <a:rPr lang="ko-KR" altLang="en-US" dirty="0"/>
              <a:t>     class="pg-loading-s-075"&gt;</a:t>
            </a:r>
          </a:p>
          <a:p>
            <a:endParaRPr lang="ko-KR" altLang="en-US" dirty="0"/>
          </a:p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src="img/pg-loading-s-075.png"</a:t>
            </a:r>
          </a:p>
          <a:p>
            <a:r>
              <a:rPr lang="ko-KR" altLang="en-US" dirty="0"/>
              <a:t>     srcset="img/pg-loading-s-075@2x.png 2x,</a:t>
            </a:r>
          </a:p>
          <a:p>
            <a:r>
              <a:rPr lang="ko-KR" altLang="en-US" dirty="0"/>
              <a:t>             img/pg-loading-s-075@3x.png 3x"</a:t>
            </a:r>
          </a:p>
          <a:p>
            <a:r>
              <a:rPr lang="ko-KR" altLang="en-US" dirty="0"/>
              <a:t>     class="pg-loading-s-075"&gt;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src="img/pg-loading-s-075.webp"</a:t>
            </a:r>
          </a:p>
          <a:p>
            <a:r>
              <a:rPr lang="ko-KR" altLang="en-US" dirty="0"/>
              <a:t>     srcset="img/pg-loading-s-075@2x.webp 2x,</a:t>
            </a:r>
          </a:p>
          <a:p>
            <a:r>
              <a:rPr lang="ko-KR" altLang="en-US" dirty="0"/>
              <a:t>             img/pg-loading-s-075@3x.webp 3x"</a:t>
            </a:r>
          </a:p>
          <a:p>
            <a:r>
              <a:rPr lang="ko-KR" altLang="en-US" dirty="0"/>
              <a:t>     class="pg-loading-s-075"&gt;</a:t>
            </a:r>
          </a:p>
        </p:txBody>
      </p:sp>
    </p:spTree>
    <p:extLst>
      <p:ext uri="{BB962C8B-B14F-4D97-AF65-F5344CB8AC3E}">
        <p14:creationId xmlns:p14="http://schemas.microsoft.com/office/powerpoint/2010/main" val="3262407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678"/>
            <a:ext cx="12192000" cy="48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42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33099" y="884606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 {</a:t>
            </a:r>
          </a:p>
          <a:p>
            <a:r>
              <a:rPr lang="ko-KR" altLang="en-US" dirty="0"/>
              <a:t>  width: 180px;</a:t>
            </a:r>
          </a:p>
          <a:p>
            <a:r>
              <a:rPr lang="ko-KR" altLang="en-US" dirty="0"/>
              <a:t>  height: 72px;</a:t>
            </a:r>
          </a:p>
          <a:p>
            <a:r>
              <a:rPr lang="ko-KR" altLang="en-US" dirty="0"/>
              <a:t>  margin: 0 0 34px;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  font-family: LGSmartUI;</a:t>
            </a:r>
          </a:p>
          <a:p>
            <a:r>
              <a:rPr lang="ko-KR" altLang="en-US" dirty="0"/>
              <a:t>  font-size: 72px;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40236" y="23951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&lt;span&gt;</a:t>
            </a:r>
          </a:p>
          <a:p>
            <a:r>
              <a:rPr lang="ko-KR" altLang="en-US" dirty="0"/>
              <a:t>  75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339690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384"/>
            <a:ext cx="12192000" cy="50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5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5048" y="867777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 {</a:t>
            </a:r>
          </a:p>
          <a:p>
            <a:r>
              <a:rPr lang="ko-KR" altLang="en-US" dirty="0"/>
              <a:t>  width: 180px;</a:t>
            </a:r>
          </a:p>
          <a:p>
            <a:r>
              <a:rPr lang="ko-KR" altLang="en-US" dirty="0"/>
              <a:t>  height: 36px;</a:t>
            </a:r>
          </a:p>
          <a:p>
            <a:r>
              <a:rPr lang="ko-KR" altLang="en-US" dirty="0"/>
              <a:t>  margin: 70px 0 0;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  font-family: LGSmartUI;</a:t>
            </a:r>
          </a:p>
          <a:p>
            <a:r>
              <a:rPr lang="ko-KR" altLang="en-US" dirty="0"/>
              <a:t>  font-size: 36px;</a:t>
            </a:r>
          </a:p>
          <a:p>
            <a:r>
              <a:rPr lang="ko-KR" altLang="en-US" dirty="0"/>
              <a:t>  font-weight: 300;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#aaa;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604624" y="22941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&lt;span&gt;</a:t>
            </a:r>
          </a:p>
          <a:p>
            <a:r>
              <a:rPr lang="ko-KR" altLang="en-US" dirty="0"/>
              <a:t>  %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2632900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770"/>
            <a:ext cx="12192000" cy="55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9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78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1880" y="115213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margin: 42px 0 0;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#878b90;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87794" y="21314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Downloa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953624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017"/>
            <a:ext cx="12192000" cy="55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5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4805" y="84084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img.bg-popup-toast {</a:t>
            </a:r>
          </a:p>
          <a:p>
            <a:r>
              <a:rPr lang="ko-KR" altLang="en-US" dirty="0"/>
              <a:t>  width: 1200px;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padding: 39px 66px 32px;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84363" y="75520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src="img/bg-popup-toast.png"</a:t>
            </a:r>
          </a:p>
          <a:p>
            <a:r>
              <a:rPr lang="ko-KR" altLang="en-US" dirty="0"/>
              <a:t>     srcset="img/bg-popup-toast@2x.png 2x,</a:t>
            </a:r>
          </a:p>
          <a:p>
            <a:r>
              <a:rPr lang="ko-KR" altLang="en-US" dirty="0"/>
              <a:t>             img/bg-popup-toast@3x.png 3x"</a:t>
            </a:r>
          </a:p>
          <a:p>
            <a:r>
              <a:rPr lang="ko-KR" altLang="en-US" dirty="0"/>
              <a:t>     class="bg-popup-toast"&gt;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src="img/bg-popup-toast.svg"</a:t>
            </a:r>
          </a:p>
          <a:p>
            <a:r>
              <a:rPr lang="ko-KR" altLang="en-US" dirty="0"/>
              <a:t>     class="bg-popup-toast"&gt;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src="img/bg-popup-toast.webp"</a:t>
            </a:r>
          </a:p>
          <a:p>
            <a:r>
              <a:rPr lang="ko-KR" altLang="en-US" dirty="0"/>
              <a:t>     srcset="img/bg-popup-toast@2x.webp 2x,</a:t>
            </a:r>
          </a:p>
          <a:p>
            <a:r>
              <a:rPr lang="ko-KR" altLang="en-US" dirty="0"/>
              <a:t>             img/bg-popup-toast@3x.webp 3x"</a:t>
            </a:r>
          </a:p>
          <a:p>
            <a:r>
              <a:rPr lang="ko-KR" altLang="en-US" dirty="0"/>
              <a:t>     class="bg-popup-toast"&gt;</a:t>
            </a:r>
          </a:p>
        </p:txBody>
      </p:sp>
    </p:spTree>
    <p:extLst>
      <p:ext uri="{BB962C8B-B14F-4D97-AF65-F5344CB8AC3E}">
        <p14:creationId xmlns:p14="http://schemas.microsoft.com/office/powerpoint/2010/main" val="494570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769"/>
            <a:ext cx="12192000" cy="53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8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54812" y="151963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img.bg-popup-btn-01 {</a:t>
            </a:r>
          </a:p>
          <a:p>
            <a:r>
              <a:rPr lang="ko-KR" altLang="en-US" dirty="0"/>
              <a:t>  width: 1244px;</a:t>
            </a:r>
          </a:p>
          <a:p>
            <a:r>
              <a:rPr lang="ko-KR" altLang="en-US" dirty="0"/>
              <a:t>  height: 460px;</a:t>
            </a:r>
          </a:p>
          <a:p>
            <a:r>
              <a:rPr lang="ko-KR" altLang="en-US" dirty="0"/>
              <a:t>  padding: 43px 135px 7px;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70464" y="96838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src="img/bg-popup-btn-01.png"</a:t>
            </a:r>
          </a:p>
          <a:p>
            <a:r>
              <a:rPr lang="ko-KR" altLang="en-US" dirty="0"/>
              <a:t>     srcset="img/bg-popup-btn-01@2x.png 2x,</a:t>
            </a:r>
          </a:p>
          <a:p>
            <a:r>
              <a:rPr lang="ko-KR" altLang="en-US" dirty="0"/>
              <a:t>             img/bg-popup-btn-01@3x.png 3x"</a:t>
            </a:r>
          </a:p>
          <a:p>
            <a:r>
              <a:rPr lang="ko-KR" altLang="en-US" dirty="0"/>
              <a:t>     class="bg-popup-btn-01"&gt;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src="img/bg-popup-btn-01.svg"</a:t>
            </a:r>
          </a:p>
          <a:p>
            <a:r>
              <a:rPr lang="ko-KR" altLang="en-US" dirty="0"/>
              <a:t>     class="bg-popup-btn-01"&gt;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src="img/bg-popup-btn-01.webp"</a:t>
            </a:r>
          </a:p>
          <a:p>
            <a:r>
              <a:rPr lang="ko-KR" altLang="en-US" dirty="0"/>
              <a:t>     srcset="img/bg-popup-btn-01@2x.webp 2x,</a:t>
            </a:r>
          </a:p>
          <a:p>
            <a:r>
              <a:rPr lang="ko-KR" altLang="en-US" dirty="0"/>
              <a:t>             img/bg-popup-btn-01@3x.webp 3x"</a:t>
            </a:r>
          </a:p>
          <a:p>
            <a:r>
              <a:rPr lang="ko-KR" altLang="en-US" dirty="0"/>
              <a:t>     class="bg-popup-btn-01"&gt;</a:t>
            </a:r>
          </a:p>
        </p:txBody>
      </p:sp>
    </p:spTree>
    <p:extLst>
      <p:ext uri="{BB962C8B-B14F-4D97-AF65-F5344CB8AC3E}">
        <p14:creationId xmlns:p14="http://schemas.microsoft.com/office/powerpoint/2010/main" val="1929943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380"/>
            <a:ext cx="12192000" cy="52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29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7731" y="148597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img.icon-info {</a:t>
            </a:r>
          </a:p>
          <a:p>
            <a:r>
              <a:rPr lang="ko-KR" altLang="en-US" dirty="0"/>
              <a:t>  width: 100px;</a:t>
            </a:r>
          </a:p>
          <a:p>
            <a:r>
              <a:rPr lang="ko-KR" altLang="en-US" dirty="0"/>
              <a:t>  height: 100px;</a:t>
            </a:r>
          </a:p>
          <a:p>
            <a:r>
              <a:rPr lang="ko-KR" altLang="en-US" dirty="0"/>
              <a:t>  margin: 0 437px 37px;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37782" y="934723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src="img/icon-info.png"</a:t>
            </a:r>
          </a:p>
          <a:p>
            <a:r>
              <a:rPr lang="ko-KR" altLang="en-US" dirty="0"/>
              <a:t>     srcset="img/icon-info@2x.png 2x,</a:t>
            </a:r>
          </a:p>
          <a:p>
            <a:r>
              <a:rPr lang="ko-KR" altLang="en-US" dirty="0"/>
              <a:t>             img/icon-info@3x.png 3x"</a:t>
            </a:r>
          </a:p>
          <a:p>
            <a:r>
              <a:rPr lang="ko-KR" altLang="en-US" dirty="0"/>
              <a:t>     class="icon-info"&gt;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src="img/icon-info.svg"</a:t>
            </a:r>
          </a:p>
          <a:p>
            <a:r>
              <a:rPr lang="ko-KR" altLang="en-US" dirty="0"/>
              <a:t>     class="icon-info"&gt;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src="img/icon-info.webp"</a:t>
            </a:r>
          </a:p>
          <a:p>
            <a:r>
              <a:rPr lang="ko-KR" altLang="en-US" dirty="0"/>
              <a:t>     srcset="img/icon-info@2x.webp 2x,</a:t>
            </a:r>
          </a:p>
          <a:p>
            <a:r>
              <a:rPr lang="ko-KR" altLang="en-US" dirty="0"/>
              <a:t>             img/icon-info@3x.webp 3x"</a:t>
            </a:r>
          </a:p>
          <a:p>
            <a:r>
              <a:rPr lang="ko-KR" altLang="en-US" dirty="0"/>
              <a:t>     class="icon-info"&gt;</a:t>
            </a:r>
          </a:p>
        </p:txBody>
      </p:sp>
    </p:spTree>
    <p:extLst>
      <p:ext uri="{BB962C8B-B14F-4D97-AF65-F5344CB8AC3E}">
        <p14:creationId xmlns:p14="http://schemas.microsoft.com/office/powerpoint/2010/main" val="2840654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206"/>
            <a:ext cx="12192000" cy="55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47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8704" y="87164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.Guide-Text-Guide-Text-Guide-Text-Guide-Text {</a:t>
            </a:r>
          </a:p>
          <a:p>
            <a:r>
              <a:rPr lang="ko-KR" altLang="en-US" dirty="0"/>
              <a:t>  width: 974px;</a:t>
            </a:r>
          </a:p>
          <a:p>
            <a:r>
              <a:rPr lang="ko-KR" altLang="en-US" dirty="0"/>
              <a:t>  height: 57px;</a:t>
            </a:r>
          </a:p>
          <a:p>
            <a:r>
              <a:rPr lang="ko-KR" altLang="en-US" dirty="0"/>
              <a:t>  margin: 37px 0 86px;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42px;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#000;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931446" y="24641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class="Guide-Text-Guide-Text-Guide-Text-Guide-Text"&gt;</a:t>
            </a:r>
          </a:p>
          <a:p>
            <a:r>
              <a:rPr lang="ko-KR" altLang="en-US" dirty="0"/>
              <a:t>  Guide Text Guide Te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498254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173"/>
            <a:ext cx="12192000" cy="50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5661" y="54363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img.icon-refresh {</a:t>
            </a:r>
          </a:p>
          <a:p>
            <a:r>
              <a:rPr lang="ko-KR" altLang="en-US" dirty="0"/>
              <a:t>  width: 60px;</a:t>
            </a:r>
          </a:p>
          <a:p>
            <a:r>
              <a:rPr lang="ko-KR" altLang="en-US" dirty="0"/>
              <a:t>  height: 60px;</a:t>
            </a:r>
          </a:p>
          <a:p>
            <a:r>
              <a:rPr lang="ko-KR" altLang="en-US" dirty="0"/>
              <a:t>  margin: 0 10px 0 0;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28618" y="478943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src="img/icon-refresh.png"</a:t>
            </a:r>
          </a:p>
          <a:p>
            <a:r>
              <a:rPr lang="ko-KR" altLang="en-US" dirty="0"/>
              <a:t>     srcset="img/icon-refresh@2x.png 2x,</a:t>
            </a:r>
          </a:p>
          <a:p>
            <a:r>
              <a:rPr lang="ko-KR" altLang="en-US" dirty="0"/>
              <a:t>             img/icon-refresh@3x.png 3x"</a:t>
            </a:r>
          </a:p>
          <a:p>
            <a:r>
              <a:rPr lang="ko-KR" altLang="en-US" dirty="0"/>
              <a:t>     class="icon-refresh"&gt;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src="img/icon-refresh.svg"</a:t>
            </a:r>
          </a:p>
          <a:p>
            <a:r>
              <a:rPr lang="ko-KR" altLang="en-US" dirty="0"/>
              <a:t>     class="icon-refresh"&gt;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src="img/icon-refresh.webp"</a:t>
            </a:r>
          </a:p>
          <a:p>
            <a:r>
              <a:rPr lang="ko-KR" altLang="en-US" dirty="0"/>
              <a:t>     srcset="img/icon-refresh@2x.webp 2x,</a:t>
            </a:r>
          </a:p>
          <a:p>
            <a:r>
              <a:rPr lang="ko-KR" altLang="en-US" dirty="0"/>
              <a:t>             img/icon-refresh@3x.webp 3x"</a:t>
            </a:r>
          </a:p>
          <a:p>
            <a:r>
              <a:rPr lang="ko-KR" altLang="en-US" dirty="0"/>
              <a:t>     class="icon-refresh"&gt;</a:t>
            </a:r>
          </a:p>
        </p:txBody>
      </p:sp>
    </p:spTree>
    <p:extLst>
      <p:ext uri="{BB962C8B-B14F-4D97-AF65-F5344CB8AC3E}">
        <p14:creationId xmlns:p14="http://schemas.microsoft.com/office/powerpoint/2010/main" val="892017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3825" y="111186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img.btn-popup-normal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130px;</a:t>
            </a:r>
          </a:p>
          <a:p>
            <a:r>
              <a:rPr lang="ko-KR" altLang="en-US" dirty="0"/>
              <a:t>  margin: 86px 27px 0 94px;</a:t>
            </a:r>
          </a:p>
          <a:p>
            <a:r>
              <a:rPr lang="ko-KR" altLang="en-US" dirty="0"/>
              <a:t>  padding: 20px 90px 77px 89px;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540211" y="844966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src="img/btn-popup-normal.png"</a:t>
            </a:r>
          </a:p>
          <a:p>
            <a:r>
              <a:rPr lang="ko-KR" altLang="en-US" dirty="0"/>
              <a:t>     srcset="img/btn-popup-normal@2x.png 2x,</a:t>
            </a:r>
          </a:p>
          <a:p>
            <a:r>
              <a:rPr lang="ko-KR" altLang="en-US" dirty="0"/>
              <a:t>             img/btn-popup-normal@3x.png 3x"</a:t>
            </a:r>
          </a:p>
          <a:p>
            <a:r>
              <a:rPr lang="ko-KR" altLang="en-US" dirty="0"/>
              <a:t>     class="btn-popup-normal"&gt;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src="img/btn-popup-normal.svg"</a:t>
            </a:r>
          </a:p>
          <a:p>
            <a:r>
              <a:rPr lang="ko-KR" altLang="en-US" dirty="0"/>
              <a:t>     class="btn-popup-normal"&gt;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src="img/btn-popup-normal.webp"</a:t>
            </a:r>
          </a:p>
          <a:p>
            <a:r>
              <a:rPr lang="ko-KR" altLang="en-US" dirty="0"/>
              <a:t>     srcset="img/btn-popup-normal@2x.webp 2x,</a:t>
            </a:r>
          </a:p>
          <a:p>
            <a:r>
              <a:rPr lang="ko-KR" altLang="en-US" dirty="0"/>
              <a:t>             img/btn-popup-normal@3x.webp 3x"</a:t>
            </a:r>
          </a:p>
          <a:p>
            <a:r>
              <a:rPr lang="ko-KR" altLang="en-US" dirty="0"/>
              <a:t>     class="btn-popup-normal"&gt;</a:t>
            </a:r>
          </a:p>
        </p:txBody>
      </p:sp>
    </p:spTree>
    <p:extLst>
      <p:ext uri="{BB962C8B-B14F-4D97-AF65-F5344CB8AC3E}">
        <p14:creationId xmlns:p14="http://schemas.microsoft.com/office/powerpoint/2010/main" val="3784469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824"/>
            <a:ext cx="12192000" cy="51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1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15293" y="108867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.Yes {</a:t>
            </a:r>
          </a:p>
          <a:p>
            <a:r>
              <a:rPr lang="ko-KR" altLang="en-US" dirty="0"/>
              <a:t>  width: 201px;</a:t>
            </a:r>
          </a:p>
          <a:p>
            <a:r>
              <a:rPr lang="ko-KR" altLang="en-US" dirty="0"/>
              <a:t>  height: 33px;</a:t>
            </a:r>
          </a:p>
          <a:p>
            <a:r>
              <a:rPr lang="ko-KR" altLang="en-US" dirty="0"/>
              <a:t>  font-family: LGSmartUI;</a:t>
            </a:r>
          </a:p>
          <a:p>
            <a:r>
              <a:rPr lang="ko-KR" altLang="en-US" dirty="0"/>
              <a:t>  font-size: 33px;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#fff;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712662" y="201200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class="Yes"&gt;</a:t>
            </a:r>
          </a:p>
          <a:p>
            <a:r>
              <a:rPr lang="ko-KR" altLang="en-US" dirty="0"/>
              <a:t>  Yes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591624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860"/>
            <a:ext cx="12192000" cy="51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39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4317" y="125210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img.btn-popup-normal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130px;</a:t>
            </a:r>
          </a:p>
          <a:p>
            <a:r>
              <a:rPr lang="ko-KR" altLang="en-US" dirty="0"/>
              <a:t>  margin: 86px 93px 0 27px;</a:t>
            </a:r>
          </a:p>
          <a:p>
            <a:r>
              <a:rPr lang="ko-KR" altLang="en-US" dirty="0"/>
              <a:t>  padding: 20px 90px 77px 89px;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83637" y="979601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src="img/btn-popup-normal.png"</a:t>
            </a:r>
          </a:p>
          <a:p>
            <a:r>
              <a:rPr lang="ko-KR" altLang="en-US" dirty="0"/>
              <a:t>     srcset="img/btn-popup-normal@2x.png 2x,</a:t>
            </a:r>
          </a:p>
          <a:p>
            <a:r>
              <a:rPr lang="ko-KR" altLang="en-US" dirty="0"/>
              <a:t>             img/btn-popup-normal@3x.png 3x"</a:t>
            </a:r>
          </a:p>
          <a:p>
            <a:r>
              <a:rPr lang="ko-KR" altLang="en-US" dirty="0"/>
              <a:t>     class="btn-popup-normal"&gt;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src="img/btn-popup-normal.svg"</a:t>
            </a:r>
          </a:p>
          <a:p>
            <a:r>
              <a:rPr lang="ko-KR" altLang="en-US" dirty="0"/>
              <a:t>     class="btn-popup-normal"&gt;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src="img/btn-popup-normal.webp"</a:t>
            </a:r>
          </a:p>
          <a:p>
            <a:r>
              <a:rPr lang="ko-KR" altLang="en-US" dirty="0"/>
              <a:t>     srcset="img/btn-popup-normal@2x.webp 2x,</a:t>
            </a:r>
          </a:p>
          <a:p>
            <a:r>
              <a:rPr lang="ko-KR" altLang="en-US" dirty="0"/>
              <a:t>             img/btn-popup-normal@3x.webp 3x"</a:t>
            </a:r>
          </a:p>
          <a:p>
            <a:r>
              <a:rPr lang="ko-KR" altLang="en-US" dirty="0"/>
              <a:t>     class="btn-popup-normal"&gt;</a:t>
            </a:r>
          </a:p>
        </p:txBody>
      </p:sp>
    </p:spTree>
    <p:extLst>
      <p:ext uri="{BB962C8B-B14F-4D97-AF65-F5344CB8AC3E}">
        <p14:creationId xmlns:p14="http://schemas.microsoft.com/office/powerpoint/2010/main" val="6874223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660"/>
            <a:ext cx="12192000" cy="5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0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72618" y="138038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.No {</a:t>
            </a:r>
          </a:p>
          <a:p>
            <a:r>
              <a:rPr lang="ko-KR" altLang="en-US" dirty="0"/>
              <a:t>  width: 201px;</a:t>
            </a:r>
          </a:p>
          <a:p>
            <a:r>
              <a:rPr lang="ko-KR" altLang="en-US" dirty="0"/>
              <a:t>  height: 33px;</a:t>
            </a:r>
          </a:p>
          <a:p>
            <a:r>
              <a:rPr lang="ko-KR" altLang="en-US" dirty="0"/>
              <a:t>  font-family: LGSmartUI;</a:t>
            </a:r>
          </a:p>
          <a:p>
            <a:r>
              <a:rPr lang="ko-KR" altLang="en-US" dirty="0"/>
              <a:t>  font-size: 33px;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#fff;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914616" y="20248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class="No"&gt;</a:t>
            </a:r>
          </a:p>
          <a:p>
            <a:r>
              <a:rPr lang="ko-KR" altLang="en-US" dirty="0"/>
              <a:t>  No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93422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9833" y="86510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106px;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margin: 7px 0 6px 10px;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left;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73165" y="9822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Reset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68166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73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2828</Words>
  <Application>Microsoft Office PowerPoint</Application>
  <PresentationFormat>와이드스크린</PresentationFormat>
  <Paragraphs>706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이상훈/책임연구원/SW Architect Unit(sanghun.lee@lge.com)</dc:creator>
  <cp:lastModifiedBy>이상훈/책임연구원/SW Architect Unit(sanghun.lee@lge.com)</cp:lastModifiedBy>
  <cp:revision>13</cp:revision>
  <dcterms:created xsi:type="dcterms:W3CDTF">2022-11-07T07:46:10Z</dcterms:created>
  <dcterms:modified xsi:type="dcterms:W3CDTF">2022-11-09T05:40:38Z</dcterms:modified>
</cp:coreProperties>
</file>